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9" r:id="rId2"/>
    <p:sldId id="257" r:id="rId3"/>
    <p:sldId id="270" r:id="rId4"/>
    <p:sldId id="263" r:id="rId5"/>
    <p:sldId id="265" r:id="rId6"/>
    <p:sldId id="272" r:id="rId7"/>
    <p:sldId id="273" r:id="rId8"/>
    <p:sldId id="274" r:id="rId9"/>
    <p:sldId id="275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D5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04"/>
    <p:restoredTop sz="94662"/>
  </p:normalViewPr>
  <p:slideViewPr>
    <p:cSldViewPr snapToGrid="0" snapToObjects="1">
      <p:cViewPr>
        <p:scale>
          <a:sx n="70" d="100"/>
          <a:sy n="70" d="100"/>
        </p:scale>
        <p:origin x="19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85D67-EE34-2742-8E5A-3B8E5F97712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98511A-7B64-664F-8F0B-FEDC5D569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37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CCAE9-24DC-6B49-A878-0D1EF5BF7644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C23EC-7BED-7345-A33E-86B7D065B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09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7C23EC-7BED-7345-A33E-86B7D065B7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90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41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8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2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79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3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1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7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00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36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00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66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92078-A0EB-E941-88D1-D12FDF6A728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F9248-3EBC-CC45-9083-C5CAF4C55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69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463040" y="5790134"/>
            <a:ext cx="9144000" cy="1067866"/>
          </a:xfrm>
        </p:spPr>
        <p:txBody>
          <a:bodyPr>
            <a:noAutofit/>
          </a:bodyPr>
          <a:lstStyle/>
          <a:p>
            <a:r>
              <a:rPr lang="th-TH" sz="48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นางสาว วรรณกานต์ ขันอำนาจ  </a:t>
            </a:r>
            <a:r>
              <a:rPr lang="en-US" sz="48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/>
            </a:r>
            <a:br>
              <a:rPr lang="en-US" sz="48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</a:br>
            <a:r>
              <a:rPr lang="en-US" sz="48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560510658</a:t>
            </a:r>
            <a:r>
              <a:rPr lang="th-TH" sz="48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 </a:t>
            </a:r>
            <a:endParaRPr lang="en-US" sz="48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2" y="1067866"/>
            <a:ext cx="11411712" cy="1748486"/>
          </a:xfrm>
        </p:spPr>
        <p:txBody>
          <a:bodyPr>
            <a:noAutofit/>
          </a:bodyPr>
          <a:lstStyle/>
          <a:p>
            <a:r>
              <a:rPr lang="th-TH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ระบบติดตามสภาพแวดล้อมภายในอาคาร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/>
            </a:r>
            <a:b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</a:b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(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Indoor Environmental Monitoring System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) </a:t>
            </a:r>
            <a:endParaRPr lang="en-US" sz="4400" b="1" dirty="0" smtClean="0">
              <a:solidFill>
                <a:schemeClr val="bg1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r>
              <a:rPr lang="th-TH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อาจารย์ที่ปรึกษา    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: </a:t>
            </a:r>
            <a:r>
              <a:rPr lang="th-TH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  อาจารย์ ดร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.</a:t>
            </a:r>
            <a:r>
              <a:rPr lang="th-TH" sz="4400" b="1" dirty="0" smtClean="0">
                <a:solidFill>
                  <a:schemeClr val="bg1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รัศมีทิพย์  วิตา</a:t>
            </a:r>
            <a:r>
              <a:rPr lang="en-US" sz="4400" b="1" dirty="0" smtClean="0">
                <a:solidFill>
                  <a:schemeClr val="bg1">
                    <a:lumMod val="50000"/>
                  </a:schemeClr>
                </a:solidFill>
                <a:effectLst/>
                <a:latin typeface="TH Niramit AS" charset="0"/>
                <a:ea typeface="TH Niramit AS" charset="0"/>
                <a:cs typeface="TH Niramit AS" charset="0"/>
              </a:rPr>
              <a:t> </a:t>
            </a:r>
            <a:endParaRPr lang="th-TH" sz="4400" b="1" dirty="0" smtClean="0">
              <a:solidFill>
                <a:schemeClr val="bg1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54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93325" y="1206347"/>
            <a:ext cx="71529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§"/>
            </a:pPr>
            <a:r>
              <a:rPr lang="th-TH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ความสำเร็จ</a:t>
            </a:r>
            <a:r>
              <a:rPr lang="th-TH" sz="3600" b="1" dirty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ของงานโดย</a:t>
            </a:r>
            <a:r>
              <a:rPr lang="th-TH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ภาพรวมร้อยละ</a:t>
            </a:r>
            <a:r>
              <a:rPr lang="en-US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55</a:t>
            </a:r>
          </a:p>
          <a:p>
            <a:pPr>
              <a:buFont typeface="Wingdings" pitchFamily="2" charset="2"/>
              <a:buChar char="§"/>
            </a:pPr>
            <a:r>
              <a:rPr lang="en-US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</a:t>
            </a:r>
            <a:r>
              <a:rPr lang="th-TH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คาดว่าจะสอบ </a:t>
            </a:r>
            <a:r>
              <a:rPr lang="en-US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204499 </a:t>
            </a:r>
            <a:r>
              <a:rPr lang="th-TH" sz="3600" b="1" u="sng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ทัน</a:t>
            </a:r>
            <a:r>
              <a:rPr lang="th-TH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ภายในเวลาที่กำหนด</a:t>
            </a:r>
            <a:r>
              <a:rPr lang="en-US" sz="36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</a:t>
            </a:r>
            <a:endParaRPr lang="th-TH" sz="36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3613" y="54864"/>
            <a:ext cx="66014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5400" b="1" dirty="0">
                <a:solidFill>
                  <a:schemeClr val="bg1"/>
                </a:solidFill>
              </a:rPr>
              <a:t>ความก้าวหน้าของงานทั้งระบบ 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20346" y="2634829"/>
            <a:ext cx="297549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บทที่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1 </a:t>
            </a:r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ร้อยละ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20</a:t>
            </a:r>
          </a:p>
          <a:p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บทที่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2 </a:t>
            </a:r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ร้อยละ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80</a:t>
            </a:r>
          </a:p>
          <a:p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บทที่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3 </a:t>
            </a:r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ร้อยละ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90</a:t>
            </a:r>
          </a:p>
          <a:p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บทที่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4 </a:t>
            </a:r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ร้อยละ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90</a:t>
            </a:r>
          </a:p>
          <a:p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บทที่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5 </a:t>
            </a:r>
            <a:r>
              <a:rPr lang="th-TH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ร้อยละ </a:t>
            </a:r>
            <a:r>
              <a:rPr lang="en-US" sz="40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70</a:t>
            </a:r>
            <a:endParaRPr lang="en-US" sz="40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841" y="5117447"/>
            <a:ext cx="1740553" cy="174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553" y="1857628"/>
            <a:ext cx="2240515" cy="224051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50038"/>
          <a:stretch/>
        </p:blipFill>
        <p:spPr>
          <a:xfrm>
            <a:off x="351804" y="2108547"/>
            <a:ext cx="2464749" cy="25738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051" y="4572000"/>
            <a:ext cx="4953000" cy="2286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97583" y="2082206"/>
            <a:ext cx="394475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ระบบ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 </a:t>
            </a:r>
            <a:r>
              <a:rPr lang="en-US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FRONT END 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แบ่งเป็น </a:t>
            </a:r>
          </a:p>
          <a:p>
            <a:pPr marL="800100" lvl="1" indent="-342900" algn="thaiDist">
              <a:buAutoNum type="arabicPeriod"/>
            </a:pP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การลงทะเบียนเซนเซอร์</a:t>
            </a:r>
          </a:p>
          <a:p>
            <a:pPr marL="800100" lvl="1" indent="-342900" algn="thaiDist">
              <a:buAutoNum type="arabicPeriod"/>
            </a:pP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การจัดการ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ข้อมูลของเซนเซอร์รวมถึงข้อจำกัดต่าง ๆ ทั้งหมด</a:t>
            </a: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 algn="thaiDist">
              <a:buAutoNum type="arabicPeriod"/>
            </a:pP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แสดงหน้าการ</a:t>
            </a:r>
            <a:r>
              <a:rPr lang="th-TH" sz="3200" b="1" dirty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ทำงาน 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ของเซ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นเซอร์เมื่อมีการส่งค่าเข้ามาในระบบ</a:t>
            </a:r>
            <a:endParaRPr lang="th-TH" sz="3200" b="1" dirty="0" smtClean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 algn="thaiDist">
              <a:buAutoNum type="arabicPeriod"/>
            </a:pP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 algn="thaiDist">
              <a:buAutoNum type="arabicPeriod"/>
            </a:pPr>
            <a:endParaRPr lang="th-TH" sz="3200" b="1" dirty="0" smtClean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302" y="2130325"/>
            <a:ext cx="1472184" cy="14721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7051" y="3721434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1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769675"/>
            <a:ext cx="5436945" cy="16486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49962"/>
          <a:stretch/>
        </p:blipFill>
        <p:spPr>
          <a:xfrm>
            <a:off x="5259090" y="2012809"/>
            <a:ext cx="2420166" cy="2523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2" descr="ลการค้นหารูปภาพสำหรับ node j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725" y="2761488"/>
            <a:ext cx="4629131" cy="2416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00733" y="1841242"/>
            <a:ext cx="442770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ส่วนของ </a:t>
            </a:r>
            <a:r>
              <a:rPr lang="en-US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BACK END 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แบ่งเป็น </a:t>
            </a: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>
              <a:buAutoNum type="arabicPeriod"/>
            </a:pP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การ</a:t>
            </a:r>
            <a:r>
              <a:rPr lang="th-TH" sz="3200" b="1" dirty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รับค่าจาก</a:t>
            </a:r>
            <a:r>
              <a:rPr lang="th-TH" sz="3200" b="1" dirty="0" smtClean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เซนเซอร์</a:t>
            </a: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>
              <a:buAutoNum type="arabicPeriod"/>
            </a:pPr>
            <a:r>
              <a:rPr lang="th-TH" sz="3200" b="1" dirty="0">
                <a:solidFill>
                  <a:schemeClr val="accent4">
                    <a:lumMod val="50000"/>
                  </a:schemeClr>
                </a:solidFill>
                <a:latin typeface="TH Niramit AS" charset="0"/>
                <a:ea typeface="TH Niramit AS" charset="0"/>
                <a:cs typeface="TH Niramit AS" charset="0"/>
              </a:rPr>
              <a:t>ประมวลผลข้อมูล </a:t>
            </a:r>
          </a:p>
          <a:p>
            <a:pPr marL="800100" lvl="1" indent="-342900">
              <a:buAutoNum type="arabicPeriod"/>
            </a:pP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  <a:p>
            <a:pPr marL="800100" lvl="1" indent="-342900">
              <a:buAutoNum type="arabicPeriod"/>
            </a:pPr>
            <a:endParaRPr lang="th-TH" sz="3200" b="1" dirty="0">
              <a:solidFill>
                <a:schemeClr val="accent4">
                  <a:lumMod val="50000"/>
                </a:schemeClr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60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ลการค้นหารูปภาพสำหรับ nosq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37" y="3688622"/>
            <a:ext cx="3361222" cy="272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-295700"/>
            <a:ext cx="4125408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H Niramit AS" charset="0"/>
                <a:ea typeface="TH Niramit AS" charset="0"/>
                <a:cs typeface="TH Niramit AS" charset="0"/>
              </a:rPr>
              <a:t>OTHER</a:t>
            </a:r>
            <a:endParaRPr lang="th-TH" sz="8800" b="1" dirty="0" smtClean="0">
              <a:ln w="0"/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2759859" y="4406398"/>
            <a:ext cx="1062333" cy="9437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022" y="1342013"/>
            <a:ext cx="2952452" cy="19790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865" y="2761050"/>
            <a:ext cx="2373208" cy="23699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9688" y="3116369"/>
            <a:ext cx="3551428" cy="32295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1629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94094" y="0"/>
            <a:ext cx="4865458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sz="4800" b="1" cap="none" spc="0" dirty="0" smtClean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H Niramit AS" charset="0"/>
                <a:ea typeface="TH Niramit AS" charset="0"/>
                <a:cs typeface="TH Niramit AS" charset="0"/>
              </a:rPr>
              <a:t>ความก้าวหน้าของระบบ</a:t>
            </a:r>
            <a:endParaRPr lang="en-US" sz="4800" b="1" cap="none" spc="0" dirty="0">
              <a:ln w="0"/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7" name="Terminator 6"/>
          <p:cNvSpPr/>
          <p:nvPr/>
        </p:nvSpPr>
        <p:spPr>
          <a:xfrm>
            <a:off x="822111" y="4626864"/>
            <a:ext cx="2561170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REGISTRATION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10" name="Terminator 9"/>
          <p:cNvSpPr/>
          <p:nvPr/>
        </p:nvSpPr>
        <p:spPr>
          <a:xfrm>
            <a:off x="4863757" y="4660878"/>
            <a:ext cx="2607989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INFORMATION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11" name="Terminator 10"/>
          <p:cNvSpPr/>
          <p:nvPr/>
        </p:nvSpPr>
        <p:spPr>
          <a:xfrm>
            <a:off x="8623891" y="4645152"/>
            <a:ext cx="2586654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TRANSACTION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sp>
        <p:nvSpPr>
          <p:cNvPr id="13" name="Terminator 12"/>
          <p:cNvSpPr/>
          <p:nvPr/>
        </p:nvSpPr>
        <p:spPr>
          <a:xfrm>
            <a:off x="5039018" y="2244298"/>
            <a:ext cx="2561170" cy="987552"/>
          </a:xfrm>
          <a:prstGeom prst="flowChartTerminator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HOME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cxnSp>
        <p:nvCxnSpPr>
          <p:cNvPr id="18" name="Elbow Connector 17"/>
          <p:cNvCxnSpPr>
            <a:stCxn id="13" idx="2"/>
            <a:endCxn id="7" idx="0"/>
          </p:cNvCxnSpPr>
          <p:nvPr/>
        </p:nvCxnSpPr>
        <p:spPr>
          <a:xfrm rot="5400000">
            <a:off x="3513643" y="1820904"/>
            <a:ext cx="1395014" cy="4216907"/>
          </a:xfrm>
          <a:prstGeom prst="bentConnector3">
            <a:avLst>
              <a:gd name="adj1" fmla="val 22469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>
            <a:off x="6319603" y="3547872"/>
            <a:ext cx="4044148" cy="1097280"/>
          </a:xfrm>
          <a:prstGeom prst="bentConnector2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 flipV="1">
            <a:off x="6319601" y="3581885"/>
            <a:ext cx="1" cy="10972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19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rminator 6"/>
          <p:cNvSpPr/>
          <p:nvPr/>
        </p:nvSpPr>
        <p:spPr>
          <a:xfrm>
            <a:off x="603079" y="91440"/>
            <a:ext cx="2561170" cy="987552"/>
          </a:xfrm>
          <a:prstGeom prst="flowChartTerminator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HOME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79" y="1198540"/>
            <a:ext cx="9950585" cy="51727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4167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060" y="230124"/>
            <a:ext cx="6273800" cy="6324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rminator 5"/>
          <p:cNvSpPr/>
          <p:nvPr/>
        </p:nvSpPr>
        <p:spPr>
          <a:xfrm>
            <a:off x="913551" y="2715768"/>
            <a:ext cx="2561170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REGISTRATION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73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4" y="347472"/>
            <a:ext cx="8700246" cy="58302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416" y="4854448"/>
            <a:ext cx="4930648" cy="16159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rminator 3"/>
          <p:cNvSpPr/>
          <p:nvPr/>
        </p:nvSpPr>
        <p:spPr>
          <a:xfrm>
            <a:off x="9197107" y="2768843"/>
            <a:ext cx="2607989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INFORMATION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12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rminator 2"/>
          <p:cNvSpPr/>
          <p:nvPr/>
        </p:nvSpPr>
        <p:spPr>
          <a:xfrm>
            <a:off x="1002792" y="420624"/>
            <a:ext cx="2586654" cy="987552"/>
          </a:xfrm>
          <a:prstGeom prst="flowChartTerminator">
            <a:avLst/>
          </a:prstGeom>
          <a:solidFill>
            <a:srgbClr val="1AD5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TH Niramit AS" charset="0"/>
                <a:ea typeface="TH Niramit AS" charset="0"/>
                <a:cs typeface="TH Niramit AS" charset="0"/>
              </a:rPr>
              <a:t>TRANSACTION</a:t>
            </a:r>
            <a:endParaRPr lang="en-US" sz="3600" b="1" dirty="0">
              <a:solidFill>
                <a:schemeClr val="bg1"/>
              </a:solidFill>
              <a:latin typeface="TH Niramit AS" charset="0"/>
              <a:ea typeface="TH Niramit AS" charset="0"/>
              <a:cs typeface="TH Niramit A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92" y="1614634"/>
            <a:ext cx="10527792" cy="48118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927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689</TotalTime>
  <Words>122</Words>
  <Application>Microsoft Macintosh PowerPoint</Application>
  <PresentationFormat>Widescreen</PresentationFormat>
  <Paragraphs>29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Cordia New</vt:lpstr>
      <vt:lpstr>TH Niramit AS</vt:lpstr>
      <vt:lpstr>Wingdings</vt:lpstr>
      <vt:lpstr>Arial</vt:lpstr>
      <vt:lpstr>Office Theme</vt:lpstr>
      <vt:lpstr>นางสาว วรรณกานต์ ขันอำนาจ   560510658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นางสาว วรรณกานต์ ขันอำนาจ  560510658 </dc:title>
  <dc:creator>wannakan kkap</dc:creator>
  <cp:lastModifiedBy>wannakan kkap</cp:lastModifiedBy>
  <cp:revision>85</cp:revision>
  <cp:lastPrinted>2016-11-01T09:58:59Z</cp:lastPrinted>
  <dcterms:created xsi:type="dcterms:W3CDTF">2016-10-31T13:45:00Z</dcterms:created>
  <dcterms:modified xsi:type="dcterms:W3CDTF">2017-04-27T16:20:03Z</dcterms:modified>
</cp:coreProperties>
</file>